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85" r:id="rId10"/>
    <p:sldId id="286" r:id="rId11"/>
    <p:sldId id="287" r:id="rId12"/>
    <p:sldId id="288" r:id="rId13"/>
    <p:sldId id="284" r:id="rId14"/>
    <p:sldId id="277" r:id="rId15"/>
    <p:sldId id="278" r:id="rId16"/>
    <p:sldId id="279" r:id="rId17"/>
    <p:sldId id="290" r:id="rId18"/>
    <p:sldId id="280" r:id="rId19"/>
    <p:sldId id="262" r:id="rId20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8563" autoAdjust="0"/>
  </p:normalViewPr>
  <p:slideViewPr>
    <p:cSldViewPr snapToGrid="0">
      <p:cViewPr>
        <p:scale>
          <a:sx n="121" d="100"/>
          <a:sy n="121" d="100"/>
        </p:scale>
        <p:origin x="-1184" y="-720"/>
      </p:cViewPr>
      <p:guideLst>
        <p:guide orient="horz" pos="2160"/>
        <p:guide orient="horz" pos="2159"/>
        <p:guide pos="2880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6000" y="1577590"/>
            <a:ext cx="11431780" cy="4650409"/>
          </a:xfrm>
        </p:spPr>
        <p:txBody>
          <a:bodyPr/>
          <a:lstStyle/>
          <a:p>
            <a:pPr marL="0" indent="0">
              <a:buNone/>
            </a:pPr>
            <a:r>
              <a:rPr lang="en-US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^the consents were stored in the backend$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.wait_for_stored_consents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</a:p>
          <a:p>
            <a:pPr marL="0" indent="0">
              <a:buNone/>
            </a:pPr>
            <a:endParaRPr lang="en-US" b="1" noProof="1" smtClean="0">
              <a:solidFill>
                <a:srgbClr val="00008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Backend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def self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wait_for_stored_consents</a:t>
            </a:r>
            <a:b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WaitUtil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.wait_for_condition(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'Has consents in the backend'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:timeout_sec 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DATA_SERVICE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/some/endpoint"</a:t>
            </a:r>
            <a:b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i="1" noProof="1" smtClean="0">
                <a:latin typeface="Consolas" charset="0"/>
                <a:ea typeface="Consolas" charset="0"/>
                <a:cs typeface="Consolas" charset="0"/>
              </a:rPr>
              <a:t>get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.parse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valid_consents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are_consents_valid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valid_consents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"Expected all consents accepted on the backend, found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913" y="341142"/>
            <a:ext cx="8093792" cy="65184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context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@"given the baby profile has not been adjusted locally"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</a:t>
            </a:r>
            <a:r>
              <a:rPr lang="en-US" sz="1400" dirty="0" err="1"/>
              <a:t>syncState.</a:t>
            </a:r>
            <a:r>
              <a:rPr lang="en-US" sz="1400" dirty="0" err="1"/>
              <a:t>stage</a:t>
            </a:r>
            <a:r>
              <a:rPr lang="en-US" sz="1400" dirty="0"/>
              <a:t>) </a:t>
            </a:r>
            <a:r>
              <a:rPr lang="en-US" sz="1400" dirty="0" err="1"/>
              <a:t>willReturnUnsignedInteger:</a:t>
            </a:r>
            <a:r>
              <a:rPr lang="en-US" sz="1400" b="1" i="1" dirty="0" err="1">
                <a:solidFill>
                  <a:srgbClr val="AF6200"/>
                </a:solidFill>
              </a:rPr>
              <a:t>SyncStateSynced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([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 </a:t>
            </a:r>
            <a:r>
              <a:rPr lang="en-US" sz="1400" dirty="0" err="1"/>
              <a:t>parse: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]) </a:t>
            </a:r>
            <a:r>
              <a:rPr lang="en-US" sz="1400" dirty="0" err="1"/>
              <a:t>willReturnBool:</a:t>
            </a:r>
            <a:r>
              <a:rPr lang="en-US" sz="1400" b="1" dirty="0" err="1">
                <a:solidFill>
                  <a:srgbClr val="AF6200"/>
                </a:solidFill>
              </a:rPr>
              <a:t>YES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synchronizing"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[subject </a:t>
            </a:r>
            <a:r>
              <a:rPr lang="en-US" sz="1400" dirty="0" err="1"/>
              <a:t>synchronize: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b="1" dirty="0" err="1">
                <a:solidFill>
                  <a:schemeClr val="accent4">
                    <a:lumMod val="75000"/>
                  </a:schemeClr>
                </a:solidFill>
              </a:rPr>
              <a:t>nil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@"downloads the user's baby profile from the backend"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babyProfileConnection</a:t>
            </a:r>
            <a:r>
              <a:rPr lang="en-US" sz="1400" dirty="0"/>
              <a:t>) </a:t>
            </a:r>
            <a:r>
              <a:rPr lang="en-US" sz="1400" dirty="0" err="1"/>
              <a:t>downloadBabyProfileForUser: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baby profile download finishes successfully"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fakeBabyProfileDownloadResponseWithSuccess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AF6200"/>
                </a:solidFill>
              </a:rPr>
              <a:t>YES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chemeClr val="accent2"/>
                </a:solidFill>
              </a:rPr>
              <a:t>@"parses the baby profile"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) </a:t>
            </a:r>
            <a:r>
              <a:rPr lang="en-US" sz="1400" dirty="0" err="1"/>
              <a:t>parse:</a:t>
            </a:r>
            <a:r>
              <a:rPr lang="en-US" sz="1400" dirty="0" err="1"/>
              <a:t>response.</a:t>
            </a:r>
            <a:r>
              <a:rPr lang="en-US" sz="1400" dirty="0" err="1"/>
              <a:t>body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@"saves and updates the state"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chemeClr val="accent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babyProfileStorage</a:t>
            </a:r>
            <a:r>
              <a:rPr lang="en-US" sz="1400" dirty="0"/>
              <a:t>) </a:t>
            </a:r>
            <a:r>
              <a:rPr lang="en-US" sz="1400" dirty="0" err="1"/>
              <a:t>saveAndUpdateBabyProfileState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});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379" y="493346"/>
            <a:ext cx="2088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Descriptive </a:t>
            </a:r>
          </a:p>
          <a:p>
            <a:r>
              <a:rPr lang="en-US" sz="3200" dirty="0" smtClean="0"/>
              <a:t>Micro-tests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5223" y="2130828"/>
            <a:ext cx="2409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Rspec</a:t>
            </a:r>
            <a:r>
              <a:rPr lang="en-US" dirty="0" smtClean="0"/>
              <a:t>-style using: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Specta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Expecta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OCMockito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t="3351" r="6165" b="4362"/>
          <a:stretch/>
        </p:blipFill>
        <p:spPr>
          <a:xfrm>
            <a:off x="2302814" y="1323304"/>
            <a:ext cx="3668743" cy="2182572"/>
          </a:xfrm>
          <a:prstGeom prst="rect">
            <a:avLst/>
          </a:prstGeom>
        </p:spPr>
      </p:pic>
      <p:pic>
        <p:nvPicPr>
          <p:cNvPr id="6" name="Afbeelding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3741" r="7203" b="4422"/>
          <a:stretch/>
        </p:blipFill>
        <p:spPr>
          <a:xfrm>
            <a:off x="6221010" y="1247559"/>
            <a:ext cx="3392699" cy="2145267"/>
          </a:xfrm>
          <a:prstGeom prst="rect">
            <a:avLst/>
          </a:prstGeom>
        </p:spPr>
      </p:pic>
      <p:pic>
        <p:nvPicPr>
          <p:cNvPr id="8" name="Afbeelding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" t="5868" r="7275" b="3670"/>
          <a:stretch/>
        </p:blipFill>
        <p:spPr>
          <a:xfrm>
            <a:off x="2368576" y="4185736"/>
            <a:ext cx="3536830" cy="2130724"/>
          </a:xfrm>
          <a:prstGeom prst="rect">
            <a:avLst/>
          </a:prstGeom>
        </p:spPr>
      </p:pic>
      <p:pic>
        <p:nvPicPr>
          <p:cNvPr id="9" name="Afbeelding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5550" r="8222" b="3905"/>
          <a:stretch/>
        </p:blipFill>
        <p:spPr>
          <a:xfrm>
            <a:off x="6203734" y="4185736"/>
            <a:ext cx="3428283" cy="2104176"/>
          </a:xfrm>
          <a:prstGeom prst="rect">
            <a:avLst/>
          </a:prstGeom>
        </p:spPr>
      </p:pic>
      <p:sp>
        <p:nvSpPr>
          <p:cNvPr id="10" name="Tekstvak 7"/>
          <p:cNvSpPr txBox="1"/>
          <p:nvPr/>
        </p:nvSpPr>
        <p:spPr>
          <a:xfrm>
            <a:off x="2483968" y="709957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Reliability</a:t>
            </a:r>
            <a:endParaRPr lang="nl-NL" dirty="0"/>
          </a:p>
        </p:txBody>
      </p:sp>
      <p:sp>
        <p:nvSpPr>
          <p:cNvPr id="11" name="Tekstvak 8"/>
          <p:cNvSpPr txBox="1"/>
          <p:nvPr/>
        </p:nvSpPr>
        <p:spPr>
          <a:xfrm>
            <a:off x="6273491" y="713548"/>
            <a:ext cx="132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Insight</a:t>
            </a:r>
            <a:endParaRPr lang="nl-NL" dirty="0"/>
          </a:p>
        </p:txBody>
      </p:sp>
      <p:sp>
        <p:nvSpPr>
          <p:cNvPr id="12" name="Tekstvak 9"/>
          <p:cNvSpPr txBox="1"/>
          <p:nvPr/>
        </p:nvSpPr>
        <p:spPr>
          <a:xfrm>
            <a:off x="2494665" y="3726098"/>
            <a:ext cx="13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</a:t>
            </a:r>
            <a:endParaRPr lang="nl-NL" dirty="0"/>
          </a:p>
        </p:txBody>
      </p:sp>
      <p:sp>
        <p:nvSpPr>
          <p:cNvPr id="13" name="Tekstvak 10"/>
          <p:cNvSpPr txBox="1"/>
          <p:nvPr/>
        </p:nvSpPr>
        <p:spPr>
          <a:xfrm>
            <a:off x="6203735" y="3723869"/>
            <a:ext cx="248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 E2E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307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Test speed and </a:t>
            </a:r>
            <a:r>
              <a:rPr lang="en-US" b="1" dirty="0" smtClean="0"/>
              <a:t>fast feedback</a:t>
            </a:r>
            <a:r>
              <a:rPr lang="en-US" dirty="0" smtClean="0"/>
              <a:t> is very important and should be maintained at all cost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Tests should be </a:t>
            </a:r>
            <a:r>
              <a:rPr lang="en-US" b="1" dirty="0" smtClean="0"/>
              <a:t>isolated</a:t>
            </a:r>
            <a:r>
              <a:rPr lang="en-US" dirty="0" smtClean="0"/>
              <a:t> and should not depend on each other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Different test levels are important to rule out certain unstable factors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UI Testing in iOS is </a:t>
            </a:r>
            <a:r>
              <a:rPr lang="en-US" dirty="0" smtClean="0"/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84192" y="1202243"/>
            <a:ext cx="8640000" cy="1620375"/>
          </a:xfrm>
        </p:spPr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650" y="3153869"/>
            <a:ext cx="2983080" cy="29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new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err="1"/>
              <a:t>Cucumberish</a:t>
            </a:r>
            <a:r>
              <a:rPr lang="en-US" dirty="0"/>
              <a:t>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KIF (Keep It Functional) for UI testing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Quick for </a:t>
            </a:r>
            <a:r>
              <a:rPr lang="en-US" dirty="0" err="1"/>
              <a:t>Rspec</a:t>
            </a:r>
            <a:r>
              <a:rPr lang="en-US" dirty="0"/>
              <a:t> style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Nimble for descriptive matchers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Manual mocking (at least for now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Not really black box testing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Real UI testing still unstable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Cucumberish</a:t>
            </a:r>
            <a:r>
              <a:rPr lang="en-US" dirty="0" smtClean="0"/>
              <a:t> not widely adapted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 easy mocking in </a:t>
            </a:r>
            <a:r>
              <a:rPr lang="en-US" dirty="0" err="1" smtClean="0"/>
              <a:t>microtests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67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Improve, extend </a:t>
            </a:r>
            <a:r>
              <a:rPr lang="en-US" dirty="0" err="1" smtClean="0"/>
              <a:t>Cucumberish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Actually start using this in our projects</a:t>
            </a:r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Feature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F123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US456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Feature: </a:t>
            </a:r>
            <a:r>
              <a:rPr lang="en-US" dirty="0"/>
              <a:t>[</a:t>
            </a:r>
            <a:r>
              <a:rPr lang="en-US" dirty="0" smtClean="0"/>
              <a:t>F123]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Scenario: </a:t>
            </a:r>
            <a:r>
              <a:rPr lang="en-US" dirty="0" smtClean="0"/>
              <a:t>TC789: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Given </a:t>
            </a:r>
            <a:r>
              <a:rPr lang="en-US" dirty="0"/>
              <a:t>I am logged in with a clean user account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When </a:t>
            </a:r>
            <a:r>
              <a:rPr lang="en-US" dirty="0"/>
              <a:t>I am on the </a:t>
            </a:r>
            <a:r>
              <a:rPr lang="en-US" b="1" dirty="0">
                <a:solidFill>
                  <a:srgbClr val="297BDE"/>
                </a:solidFill>
              </a:rPr>
              <a:t>consents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switch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switch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touch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wait until I see the </a:t>
            </a:r>
            <a:r>
              <a:rPr lang="en-US" b="1" dirty="0" err="1">
                <a:solidFill>
                  <a:srgbClr val="297BDE"/>
                </a:solidFill>
              </a:rPr>
              <a:t>userprofile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Then </a:t>
            </a:r>
            <a:r>
              <a:rPr lang="en-US" dirty="0"/>
              <a:t>the consents were stored in the </a:t>
            </a:r>
            <a:r>
              <a:rPr lang="en-US" dirty="0" smtClean="0"/>
              <a:t>backend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8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678</TotalTime>
  <Words>531</Words>
  <Application>Microsoft Macintosh PowerPoint</Application>
  <PresentationFormat>Custom</PresentationFormat>
  <Paragraphs>118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Jean Herfs</cp:lastModifiedBy>
  <cp:revision>43</cp:revision>
  <dcterms:created xsi:type="dcterms:W3CDTF">2016-09-15T08:46:13Z</dcterms:created>
  <dcterms:modified xsi:type="dcterms:W3CDTF">2016-09-22T16:50:36Z</dcterms:modified>
</cp:coreProperties>
</file>